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1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FD43D-0DE7-BEF8-7894-7748C880F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32251C-C2DD-4798-2CBF-8957F0AD6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172286-F185-1D23-53E8-3BB19872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6E80-0AB0-A844-B9EC-E03BF19DEB28}" type="datetimeFigureOut">
              <a:rPr lang="cs-CZ" smtClean="0"/>
              <a:t>19.2.2026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289991-3773-E17D-D02A-D20A5963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0F39D2-BF5B-7096-5F71-666356DC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A0BD-BBB7-D24A-90EA-B99244542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23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759B6-37ED-95E3-6198-E21CAF32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21BE80-95C8-A3F2-4CC2-34585EFC9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EA4D18-0926-00F5-52E8-0B0F5EE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6E80-0AB0-A844-B9EC-E03BF19DEB28}" type="datetimeFigureOut">
              <a:rPr lang="cs-CZ" smtClean="0"/>
              <a:t>19.2.2026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13CCCF-5AE1-60B2-05A4-64A80357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DF78B4-1788-DEB1-9867-8E11B6E7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A0BD-BBB7-D24A-90EA-B99244542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25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3A742B1-422E-AE0A-A246-11FBF8CF6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7E9457-45CA-503C-25E3-0E9045084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FC5446-6A6F-8FF0-BC80-08931208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6E80-0AB0-A844-B9EC-E03BF19DEB28}" type="datetimeFigureOut">
              <a:rPr lang="cs-CZ" smtClean="0"/>
              <a:t>19.2.2026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9CA332-FA27-39D8-56AB-FB92752F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248256-E2A4-455B-6C7D-48859127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A0BD-BBB7-D24A-90EA-B99244542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85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EA654-5C42-8F78-8194-CB3E7A26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E2FA03-2416-1AE6-1B46-2F1D98252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F3EC95-1C48-1FB4-C75F-3BFA1995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6E80-0AB0-A844-B9EC-E03BF19DEB28}" type="datetimeFigureOut">
              <a:rPr lang="cs-CZ" smtClean="0"/>
              <a:t>19.2.2026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B5137-AACA-D392-CFFB-A27E1B6B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2E04BE-0C94-71CA-51B9-9EE0759E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A0BD-BBB7-D24A-90EA-B99244542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94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3205C-A766-8D81-CECD-83E1A2BC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E16EF9-221A-D1D3-DC9E-0183EF714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60FAAA-6C94-B0C7-B014-EF86642E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6E80-0AB0-A844-B9EC-E03BF19DEB28}" type="datetimeFigureOut">
              <a:rPr lang="cs-CZ" smtClean="0"/>
              <a:t>19.2.2026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42350A-C431-1929-3DF1-FC300CC5F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10BEBA-EDC5-579B-1B22-88F93490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A0BD-BBB7-D24A-90EA-B99244542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9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E0160-BF01-EE53-5CF1-E557A6FF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2820F1-51F6-708B-6C3D-354F48D7B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C6CC5C-CCE6-E05E-834D-E6B15AA23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8127D0-48D5-3809-44F7-4D95C231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6E80-0AB0-A844-B9EC-E03BF19DEB28}" type="datetimeFigureOut">
              <a:rPr lang="cs-CZ" smtClean="0"/>
              <a:t>19.2.2026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AAB4BE-F431-2E72-72C9-1494F519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0CF887-CA79-E84A-DEE9-48BCD100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A0BD-BBB7-D24A-90EA-B99244542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54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FD67F-A689-538A-AB6F-0A44C9469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3F51F4-BE82-5009-9195-F38830946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E2D92E-9D99-210B-F531-7F40310EA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C4D66A-F8EF-EB29-2B42-37E4E8A5D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1D85FA0-9CC3-3B17-2E74-6DAE4EF28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E55FDD2-1D0A-2AA3-36DD-18F2A163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6E80-0AB0-A844-B9EC-E03BF19DEB28}" type="datetimeFigureOut">
              <a:rPr lang="cs-CZ" smtClean="0"/>
              <a:t>19.2.2026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C25AD62-92E4-2386-61C6-0312E20C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73C19F6-38BD-8422-2F87-37EA0DE8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A0BD-BBB7-D24A-90EA-B99244542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57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1CFA0-B434-B149-9E6F-14CB7065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7D21D0-E14C-3E0B-184E-6C37B71E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6E80-0AB0-A844-B9EC-E03BF19DEB28}" type="datetimeFigureOut">
              <a:rPr lang="cs-CZ" smtClean="0"/>
              <a:t>19.2.2026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C8A9212-B78C-35F6-78A7-94C2BD30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061AC3-CB9E-FFE4-7CF1-2FF4A278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A0BD-BBB7-D24A-90EA-B99244542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80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7DA4435-00F7-508B-FDDC-ED247758F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6E80-0AB0-A844-B9EC-E03BF19DEB28}" type="datetimeFigureOut">
              <a:rPr lang="cs-CZ" smtClean="0"/>
              <a:t>19.2.2026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FE59160-661E-F576-D85F-45A84F29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B50633-01D7-C7D1-0657-281EE70E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A0BD-BBB7-D24A-90EA-B99244542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60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CE0FF-E5A9-51AA-2A27-26A610CE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32DF4A-AADD-927C-D0C9-15D690E02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6BE0D7-5339-A592-FBC9-97483A20E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04E2C8-284A-9136-3DE7-76E729C7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6E80-0AB0-A844-B9EC-E03BF19DEB28}" type="datetimeFigureOut">
              <a:rPr lang="cs-CZ" smtClean="0"/>
              <a:t>19.2.2026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5AEB49-88E4-BB84-879B-07F05AE3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6335BB-63D5-1C99-5855-C703C3F0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A0BD-BBB7-D24A-90EA-B99244542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0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05460-E18A-936D-E767-9DA25CE0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334110F-BB77-9D0F-173A-6253B99B8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F26ACC-715E-309A-D760-33447A19F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9A938E-3602-B704-7C43-DA1BE18B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6E80-0AB0-A844-B9EC-E03BF19DEB28}" type="datetimeFigureOut">
              <a:rPr lang="cs-CZ" smtClean="0"/>
              <a:t>19.2.2026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025AB8-B279-D391-2A18-FAC5251B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D355AA-19A6-DAFA-6EBD-8DCE60BC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A0BD-BBB7-D24A-90EA-B99244542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43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A44188-2D16-EBF8-44E8-BA465C5D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F7EF30-7EF0-A822-971C-195E2414E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ABDD2F-FAB3-BB6C-6FCB-5E740B2F5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D6E80-0AB0-A844-B9EC-E03BF19DEB28}" type="datetimeFigureOut">
              <a:rPr lang="cs-CZ" smtClean="0"/>
              <a:t>19.2.2026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9D61AE-3263-969C-19A1-079E47DC3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153D6-44A7-6429-507C-CE392EB3B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A0BD-BBB7-D24A-90EA-B992445428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88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9705A-C022-E180-AC32-B7E5F27F2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E795224-0678-E1BC-2765-5E7173A19010}"/>
              </a:ext>
            </a:extLst>
          </p:cNvPr>
          <p:cNvCxnSpPr/>
          <p:nvPr/>
        </p:nvCxnSpPr>
        <p:spPr>
          <a:xfrm>
            <a:off x="528033" y="476518"/>
            <a:ext cx="0" cy="60401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9A03585-F995-84BD-A1FE-0960832A6676}"/>
              </a:ext>
            </a:extLst>
          </p:cNvPr>
          <p:cNvCxnSpPr/>
          <p:nvPr/>
        </p:nvCxnSpPr>
        <p:spPr>
          <a:xfrm>
            <a:off x="244699" y="6245072"/>
            <a:ext cx="111144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C0AA944C-91E9-9B31-31B7-7F159C187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5"/>
            <a:ext cx="2489200" cy="64973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F28AE9B-A3EB-B2B8-8662-7CC18BAB1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27" y="535865"/>
            <a:ext cx="8672945" cy="55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83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Širokoúhlá obrazovka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Luboš Mottl</dc:creator>
  <cp:lastModifiedBy>Veronika Sokolová, DiS.</cp:lastModifiedBy>
  <cp:revision>1</cp:revision>
  <dcterms:created xsi:type="dcterms:W3CDTF">2026-02-19T08:18:11Z</dcterms:created>
  <dcterms:modified xsi:type="dcterms:W3CDTF">2026-02-19T10:55:31Z</dcterms:modified>
</cp:coreProperties>
</file>